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21602700" cy="14401800"/>
  <p:notesSz cx="6858000" cy="9144000"/>
  <p:defaultTextStyle>
    <a:defPPr>
      <a:defRPr lang="en-US"/>
    </a:defPPr>
    <a:lvl1pPr marL="0" algn="l" defTabSz="242599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1pPr>
    <a:lvl2pPr marL="1212997" algn="l" defTabSz="242599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2pPr>
    <a:lvl3pPr marL="2425995" algn="l" defTabSz="242599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3pPr>
    <a:lvl4pPr marL="3638992" algn="l" defTabSz="242599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4pPr>
    <a:lvl5pPr marL="4851989" algn="l" defTabSz="242599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5pPr>
    <a:lvl6pPr marL="6064987" algn="l" defTabSz="242599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6pPr>
    <a:lvl7pPr marL="7277984" algn="l" defTabSz="242599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7pPr>
    <a:lvl8pPr marL="8490981" algn="l" defTabSz="242599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8pPr>
    <a:lvl9pPr marL="9703979" algn="l" defTabSz="2425995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33" d="100"/>
          <a:sy n="33" d="100"/>
        </p:scale>
        <p:origin x="-1554" y="-960"/>
      </p:cViewPr>
      <p:guideLst>
        <p:guide orient="horz" pos="4536"/>
        <p:guide pos="68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0203" y="4473895"/>
            <a:ext cx="18362295" cy="308705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40405" y="8161020"/>
            <a:ext cx="15121890" cy="36804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212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425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6389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8519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064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277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490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7039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113D3-8B4A-4E08-92AB-F81C7EF619F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4E445-6059-4BFC-9F92-F7AD2AE96F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113D3-8B4A-4E08-92AB-F81C7EF619F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4E445-6059-4BFC-9F92-F7AD2AE96F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5719466" y="1816895"/>
            <a:ext cx="11082637" cy="387081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64061" y="1816895"/>
            <a:ext cx="32895360" cy="387081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113D3-8B4A-4E08-92AB-F81C7EF619F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4E445-6059-4BFC-9F92-F7AD2AE96F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113D3-8B4A-4E08-92AB-F81C7EF619F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4E445-6059-4BFC-9F92-F7AD2AE96F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6465" y="9254493"/>
            <a:ext cx="18362295" cy="2860357"/>
          </a:xfrm>
        </p:spPr>
        <p:txBody>
          <a:bodyPr anchor="t"/>
          <a:lstStyle>
            <a:lvl1pPr algn="l">
              <a:defRPr sz="106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6465" y="6104100"/>
            <a:ext cx="18362295" cy="3150393"/>
          </a:xfrm>
        </p:spPr>
        <p:txBody>
          <a:bodyPr anchor="b"/>
          <a:lstStyle>
            <a:lvl1pPr marL="0" indent="0">
              <a:buNone/>
              <a:defRPr sz="5300">
                <a:solidFill>
                  <a:schemeClr val="tx1">
                    <a:tint val="75000"/>
                  </a:schemeClr>
                </a:solidFill>
              </a:defRPr>
            </a:lvl1pPr>
            <a:lvl2pPr marL="1212997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425995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3pPr>
            <a:lvl4pPr marL="3638992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4pPr>
            <a:lvl5pPr marL="4851989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5pPr>
            <a:lvl6pPr marL="6064987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6pPr>
            <a:lvl7pPr marL="7277984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7pPr>
            <a:lvl8pPr marL="8490981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8pPr>
            <a:lvl9pPr marL="9703979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113D3-8B4A-4E08-92AB-F81C7EF619F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4E445-6059-4BFC-9F92-F7AD2AE96F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64059" y="10584658"/>
            <a:ext cx="21988997" cy="29940408"/>
          </a:xfrm>
        </p:spPr>
        <p:txBody>
          <a:bodyPr/>
          <a:lstStyle>
            <a:lvl1pPr>
              <a:defRPr sz="7400"/>
            </a:lvl1pPr>
            <a:lvl2pPr>
              <a:defRPr sz="6400"/>
            </a:lvl2pPr>
            <a:lvl3pPr>
              <a:defRPr sz="530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813102" y="10584658"/>
            <a:ext cx="21988999" cy="29940408"/>
          </a:xfrm>
        </p:spPr>
        <p:txBody>
          <a:bodyPr/>
          <a:lstStyle>
            <a:lvl1pPr>
              <a:defRPr sz="7400"/>
            </a:lvl1pPr>
            <a:lvl2pPr>
              <a:defRPr sz="6400"/>
            </a:lvl2pPr>
            <a:lvl3pPr>
              <a:defRPr sz="530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113D3-8B4A-4E08-92AB-F81C7EF619F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4E445-6059-4BFC-9F92-F7AD2AE96F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0135" y="576740"/>
            <a:ext cx="19442430" cy="24003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0137" y="3223737"/>
            <a:ext cx="9544944" cy="1343500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12997" indent="0">
              <a:buNone/>
              <a:defRPr sz="5300" b="1"/>
            </a:lvl2pPr>
            <a:lvl3pPr marL="2425995" indent="0">
              <a:buNone/>
              <a:defRPr sz="4800" b="1"/>
            </a:lvl3pPr>
            <a:lvl4pPr marL="3638992" indent="0">
              <a:buNone/>
              <a:defRPr sz="4200" b="1"/>
            </a:lvl4pPr>
            <a:lvl5pPr marL="4851989" indent="0">
              <a:buNone/>
              <a:defRPr sz="4200" b="1"/>
            </a:lvl5pPr>
            <a:lvl6pPr marL="6064987" indent="0">
              <a:buNone/>
              <a:defRPr sz="4200" b="1"/>
            </a:lvl6pPr>
            <a:lvl7pPr marL="7277984" indent="0">
              <a:buNone/>
              <a:defRPr sz="4200" b="1"/>
            </a:lvl7pPr>
            <a:lvl8pPr marL="8490981" indent="0">
              <a:buNone/>
              <a:defRPr sz="4200" b="1"/>
            </a:lvl8pPr>
            <a:lvl9pPr marL="9703979" indent="0">
              <a:buNone/>
              <a:defRPr sz="4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0137" y="4567239"/>
            <a:ext cx="9544944" cy="8297705"/>
          </a:xfrm>
        </p:spPr>
        <p:txBody>
          <a:bodyPr/>
          <a:lstStyle>
            <a:lvl1pPr>
              <a:defRPr sz="6400"/>
            </a:lvl1pPr>
            <a:lvl2pPr>
              <a:defRPr sz="5300"/>
            </a:lvl2pPr>
            <a:lvl3pPr>
              <a:defRPr sz="48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73873" y="3223737"/>
            <a:ext cx="9548693" cy="1343500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12997" indent="0">
              <a:buNone/>
              <a:defRPr sz="5300" b="1"/>
            </a:lvl2pPr>
            <a:lvl3pPr marL="2425995" indent="0">
              <a:buNone/>
              <a:defRPr sz="4800" b="1"/>
            </a:lvl3pPr>
            <a:lvl4pPr marL="3638992" indent="0">
              <a:buNone/>
              <a:defRPr sz="4200" b="1"/>
            </a:lvl4pPr>
            <a:lvl5pPr marL="4851989" indent="0">
              <a:buNone/>
              <a:defRPr sz="4200" b="1"/>
            </a:lvl5pPr>
            <a:lvl6pPr marL="6064987" indent="0">
              <a:buNone/>
              <a:defRPr sz="4200" b="1"/>
            </a:lvl6pPr>
            <a:lvl7pPr marL="7277984" indent="0">
              <a:buNone/>
              <a:defRPr sz="4200" b="1"/>
            </a:lvl7pPr>
            <a:lvl8pPr marL="8490981" indent="0">
              <a:buNone/>
              <a:defRPr sz="4200" b="1"/>
            </a:lvl8pPr>
            <a:lvl9pPr marL="9703979" indent="0">
              <a:buNone/>
              <a:defRPr sz="4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73873" y="4567239"/>
            <a:ext cx="9548693" cy="8297705"/>
          </a:xfrm>
        </p:spPr>
        <p:txBody>
          <a:bodyPr/>
          <a:lstStyle>
            <a:lvl1pPr>
              <a:defRPr sz="6400"/>
            </a:lvl1pPr>
            <a:lvl2pPr>
              <a:defRPr sz="5300"/>
            </a:lvl2pPr>
            <a:lvl3pPr>
              <a:defRPr sz="48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113D3-8B4A-4E08-92AB-F81C7EF619F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4E445-6059-4BFC-9F92-F7AD2AE96F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113D3-8B4A-4E08-92AB-F81C7EF619F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4E445-6059-4BFC-9F92-F7AD2AE96F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113D3-8B4A-4E08-92AB-F81C7EF619F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4E445-6059-4BFC-9F92-F7AD2AE96F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0137" y="573406"/>
            <a:ext cx="7107140" cy="2440305"/>
          </a:xfrm>
        </p:spPr>
        <p:txBody>
          <a:bodyPr anchor="b"/>
          <a:lstStyle>
            <a:lvl1pPr algn="l">
              <a:defRPr sz="53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46055" y="573407"/>
            <a:ext cx="12076510" cy="12291537"/>
          </a:xfrm>
        </p:spPr>
        <p:txBody>
          <a:bodyPr/>
          <a:lstStyle>
            <a:lvl1pPr>
              <a:defRPr sz="8500"/>
            </a:lvl1pPr>
            <a:lvl2pPr>
              <a:defRPr sz="7400"/>
            </a:lvl2pPr>
            <a:lvl3pPr>
              <a:defRPr sz="6400"/>
            </a:lvl3pPr>
            <a:lvl4pPr>
              <a:defRPr sz="5300"/>
            </a:lvl4pPr>
            <a:lvl5pPr>
              <a:defRPr sz="5300"/>
            </a:lvl5pPr>
            <a:lvl6pPr>
              <a:defRPr sz="5300"/>
            </a:lvl6pPr>
            <a:lvl7pPr>
              <a:defRPr sz="5300"/>
            </a:lvl7pPr>
            <a:lvl8pPr>
              <a:defRPr sz="5300"/>
            </a:lvl8pPr>
            <a:lvl9pPr>
              <a:defRPr sz="5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0137" y="3013711"/>
            <a:ext cx="7107140" cy="9851232"/>
          </a:xfrm>
        </p:spPr>
        <p:txBody>
          <a:bodyPr/>
          <a:lstStyle>
            <a:lvl1pPr marL="0" indent="0">
              <a:buNone/>
              <a:defRPr sz="3700"/>
            </a:lvl1pPr>
            <a:lvl2pPr marL="1212997" indent="0">
              <a:buNone/>
              <a:defRPr sz="3200"/>
            </a:lvl2pPr>
            <a:lvl3pPr marL="2425995" indent="0">
              <a:buNone/>
              <a:defRPr sz="2700"/>
            </a:lvl3pPr>
            <a:lvl4pPr marL="3638992" indent="0">
              <a:buNone/>
              <a:defRPr sz="2400"/>
            </a:lvl4pPr>
            <a:lvl5pPr marL="4851989" indent="0">
              <a:buNone/>
              <a:defRPr sz="2400"/>
            </a:lvl5pPr>
            <a:lvl6pPr marL="6064987" indent="0">
              <a:buNone/>
              <a:defRPr sz="2400"/>
            </a:lvl6pPr>
            <a:lvl7pPr marL="7277984" indent="0">
              <a:buNone/>
              <a:defRPr sz="2400"/>
            </a:lvl7pPr>
            <a:lvl8pPr marL="8490981" indent="0">
              <a:buNone/>
              <a:defRPr sz="2400"/>
            </a:lvl8pPr>
            <a:lvl9pPr marL="9703979" indent="0">
              <a:buNone/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113D3-8B4A-4E08-92AB-F81C7EF619F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4E445-6059-4BFC-9F92-F7AD2AE96F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4280" y="10081260"/>
            <a:ext cx="12961620" cy="1190150"/>
          </a:xfrm>
        </p:spPr>
        <p:txBody>
          <a:bodyPr anchor="b"/>
          <a:lstStyle>
            <a:lvl1pPr algn="l">
              <a:defRPr sz="53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34280" y="1286827"/>
            <a:ext cx="12961620" cy="8641080"/>
          </a:xfrm>
        </p:spPr>
        <p:txBody>
          <a:bodyPr/>
          <a:lstStyle>
            <a:lvl1pPr marL="0" indent="0">
              <a:buNone/>
              <a:defRPr sz="8500"/>
            </a:lvl1pPr>
            <a:lvl2pPr marL="1212997" indent="0">
              <a:buNone/>
              <a:defRPr sz="7400"/>
            </a:lvl2pPr>
            <a:lvl3pPr marL="2425995" indent="0">
              <a:buNone/>
              <a:defRPr sz="6400"/>
            </a:lvl3pPr>
            <a:lvl4pPr marL="3638992" indent="0">
              <a:buNone/>
              <a:defRPr sz="5300"/>
            </a:lvl4pPr>
            <a:lvl5pPr marL="4851989" indent="0">
              <a:buNone/>
              <a:defRPr sz="5300"/>
            </a:lvl5pPr>
            <a:lvl6pPr marL="6064987" indent="0">
              <a:buNone/>
              <a:defRPr sz="5300"/>
            </a:lvl6pPr>
            <a:lvl7pPr marL="7277984" indent="0">
              <a:buNone/>
              <a:defRPr sz="5300"/>
            </a:lvl7pPr>
            <a:lvl8pPr marL="8490981" indent="0">
              <a:buNone/>
              <a:defRPr sz="5300"/>
            </a:lvl8pPr>
            <a:lvl9pPr marL="9703979" indent="0">
              <a:buNone/>
              <a:defRPr sz="53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34280" y="11271410"/>
            <a:ext cx="12961620" cy="1690210"/>
          </a:xfrm>
        </p:spPr>
        <p:txBody>
          <a:bodyPr/>
          <a:lstStyle>
            <a:lvl1pPr marL="0" indent="0">
              <a:buNone/>
              <a:defRPr sz="3700"/>
            </a:lvl1pPr>
            <a:lvl2pPr marL="1212997" indent="0">
              <a:buNone/>
              <a:defRPr sz="3200"/>
            </a:lvl2pPr>
            <a:lvl3pPr marL="2425995" indent="0">
              <a:buNone/>
              <a:defRPr sz="2700"/>
            </a:lvl3pPr>
            <a:lvl4pPr marL="3638992" indent="0">
              <a:buNone/>
              <a:defRPr sz="2400"/>
            </a:lvl4pPr>
            <a:lvl5pPr marL="4851989" indent="0">
              <a:buNone/>
              <a:defRPr sz="2400"/>
            </a:lvl5pPr>
            <a:lvl6pPr marL="6064987" indent="0">
              <a:buNone/>
              <a:defRPr sz="2400"/>
            </a:lvl6pPr>
            <a:lvl7pPr marL="7277984" indent="0">
              <a:buNone/>
              <a:defRPr sz="2400"/>
            </a:lvl7pPr>
            <a:lvl8pPr marL="8490981" indent="0">
              <a:buNone/>
              <a:defRPr sz="2400"/>
            </a:lvl8pPr>
            <a:lvl9pPr marL="9703979" indent="0">
              <a:buNone/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113D3-8B4A-4E08-92AB-F81C7EF619F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4E445-6059-4BFC-9F92-F7AD2AE96F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80135" y="576740"/>
            <a:ext cx="19442430" cy="2400300"/>
          </a:xfrm>
          <a:prstGeom prst="rect">
            <a:avLst/>
          </a:prstGeom>
        </p:spPr>
        <p:txBody>
          <a:bodyPr vert="horz" lIns="242599" tIns="121300" rIns="242599" bIns="12130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0135" y="3360422"/>
            <a:ext cx="19442430" cy="9504522"/>
          </a:xfrm>
          <a:prstGeom prst="rect">
            <a:avLst/>
          </a:prstGeom>
        </p:spPr>
        <p:txBody>
          <a:bodyPr vert="horz" lIns="242599" tIns="121300" rIns="242599" bIns="12130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80136" y="13348337"/>
            <a:ext cx="5040630" cy="766763"/>
          </a:xfrm>
          <a:prstGeom prst="rect">
            <a:avLst/>
          </a:prstGeom>
        </p:spPr>
        <p:txBody>
          <a:bodyPr vert="horz" lIns="242599" tIns="121300" rIns="242599" bIns="121300" rtlCol="0" anchor="ctr"/>
          <a:lstStyle>
            <a:lvl1pPr algn="l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113D3-8B4A-4E08-92AB-F81C7EF619F9}" type="datetimeFigureOut">
              <a:rPr lang="en-US" smtClean="0"/>
              <a:pPr/>
              <a:t>11/9/2008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380925" y="13348337"/>
            <a:ext cx="6840855" cy="766763"/>
          </a:xfrm>
          <a:prstGeom prst="rect">
            <a:avLst/>
          </a:prstGeom>
        </p:spPr>
        <p:txBody>
          <a:bodyPr vert="horz" lIns="242599" tIns="121300" rIns="242599" bIns="121300" rtlCol="0" anchor="ctr"/>
          <a:lstStyle>
            <a:lvl1pPr algn="ct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481937" y="13348337"/>
            <a:ext cx="5040630" cy="766763"/>
          </a:xfrm>
          <a:prstGeom prst="rect">
            <a:avLst/>
          </a:prstGeom>
        </p:spPr>
        <p:txBody>
          <a:bodyPr vert="horz" lIns="242599" tIns="121300" rIns="242599" bIns="121300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4E445-6059-4BFC-9F92-F7AD2AE96FDC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425995" rtl="0" eaLnBrk="1" latinLnBrk="0" hangingPunct="1">
        <a:spcBef>
          <a:spcPct val="0"/>
        </a:spcBef>
        <a:buNone/>
        <a:defRPr sz="11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09748" indent="-909748" algn="l" defTabSz="2425995" rtl="0" eaLnBrk="1" latinLnBrk="0" hangingPunct="1">
        <a:spcBef>
          <a:spcPct val="20000"/>
        </a:spcBef>
        <a:buFont typeface="Arial" pitchFamily="34" charset="0"/>
        <a:buChar char="•"/>
        <a:defRPr sz="8500" kern="1200">
          <a:solidFill>
            <a:schemeClr val="tx1"/>
          </a:solidFill>
          <a:latin typeface="+mn-lt"/>
          <a:ea typeface="+mn-ea"/>
          <a:cs typeface="+mn-cs"/>
        </a:defRPr>
      </a:lvl1pPr>
      <a:lvl2pPr marL="1971121" indent="-758123" algn="l" defTabSz="2425995" rtl="0" eaLnBrk="1" latinLnBrk="0" hangingPunct="1">
        <a:spcBef>
          <a:spcPct val="20000"/>
        </a:spcBef>
        <a:buFont typeface="Arial" pitchFamily="34" charset="0"/>
        <a:buChar char="–"/>
        <a:defRPr sz="7400" kern="1200">
          <a:solidFill>
            <a:schemeClr val="tx1"/>
          </a:solidFill>
          <a:latin typeface="+mn-lt"/>
          <a:ea typeface="+mn-ea"/>
          <a:cs typeface="+mn-cs"/>
        </a:defRPr>
      </a:lvl2pPr>
      <a:lvl3pPr marL="3032493" indent="-606499" algn="l" defTabSz="2425995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245491" indent="-606499" algn="l" defTabSz="2425995" rtl="0" eaLnBrk="1" latinLnBrk="0" hangingPunct="1">
        <a:spcBef>
          <a:spcPct val="20000"/>
        </a:spcBef>
        <a:buFont typeface="Arial" pitchFamily="34" charset="0"/>
        <a:buChar char="–"/>
        <a:defRPr sz="5300" kern="1200">
          <a:solidFill>
            <a:schemeClr val="tx1"/>
          </a:solidFill>
          <a:latin typeface="+mn-lt"/>
          <a:ea typeface="+mn-ea"/>
          <a:cs typeface="+mn-cs"/>
        </a:defRPr>
      </a:lvl4pPr>
      <a:lvl5pPr marL="5458488" indent="-606499" algn="l" defTabSz="2425995" rtl="0" eaLnBrk="1" latinLnBrk="0" hangingPunct="1">
        <a:spcBef>
          <a:spcPct val="20000"/>
        </a:spcBef>
        <a:buFont typeface="Arial" pitchFamily="34" charset="0"/>
        <a:buChar char="»"/>
        <a:defRPr sz="5300" kern="1200">
          <a:solidFill>
            <a:schemeClr val="tx1"/>
          </a:solidFill>
          <a:latin typeface="+mn-lt"/>
          <a:ea typeface="+mn-ea"/>
          <a:cs typeface="+mn-cs"/>
        </a:defRPr>
      </a:lvl5pPr>
      <a:lvl6pPr marL="6671485" indent="-606499" algn="l" defTabSz="2425995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6pPr>
      <a:lvl7pPr marL="7884483" indent="-606499" algn="l" defTabSz="2425995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7pPr>
      <a:lvl8pPr marL="9097480" indent="-606499" algn="l" defTabSz="2425995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8pPr>
      <a:lvl9pPr marL="10310477" indent="-606499" algn="l" defTabSz="2425995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2599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2997" algn="l" defTabSz="242599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25995" algn="l" defTabSz="242599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38992" algn="l" defTabSz="242599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51989" algn="l" defTabSz="242599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64987" algn="l" defTabSz="242599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277984" algn="l" defTabSz="242599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490981" algn="l" defTabSz="242599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03979" algn="l" defTabSz="242599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C:\Documents and Settings\mostyn\My Documents\OriginLab\Origin8\User Files\Graph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26" y="5470154"/>
            <a:ext cx="12300534" cy="8588794"/>
          </a:xfrm>
          <a:prstGeom prst="rect">
            <a:avLst/>
          </a:prstGeom>
          <a:noFill/>
        </p:spPr>
      </p:pic>
      <p:pic>
        <p:nvPicPr>
          <p:cNvPr id="1035" name="Picture 11" descr="C:\Documents and Settings\mostyn\My Documents\OriginLab\Origin8\User Files\135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15664" y="-3397222"/>
            <a:ext cx="10423525" cy="7370763"/>
          </a:xfrm>
          <a:prstGeom prst="rect">
            <a:avLst/>
          </a:prstGeom>
          <a:noFill/>
        </p:spPr>
      </p:pic>
      <p:pic>
        <p:nvPicPr>
          <p:cNvPr id="1034" name="Picture 10" descr="C:\Documents and Settings\mostyn\My Documents\OriginLab\Origin8\User Files\Copy of Graph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030" y="-3384573"/>
            <a:ext cx="10423525" cy="7370763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 rot="16200000">
            <a:off x="-6071147" y="3856443"/>
            <a:ext cx="13144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Count (x10</a:t>
            </a:r>
            <a:r>
              <a:rPr lang="en-GB" baseline="30000" dirty="0" smtClean="0"/>
              <a:t>3</a:t>
            </a:r>
            <a:r>
              <a:rPr lang="en-GB" dirty="0" smtClean="0"/>
              <a:t>)	                      Speed (Hz)</a:t>
            </a:r>
          </a:p>
        </p:txBody>
      </p:sp>
      <p:pic>
        <p:nvPicPr>
          <p:cNvPr id="1037" name="Picture 13" descr="C:\Documents and Settings\mostyn\My Documents\OriginLab\Origin8\User Files\Graph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047103" y="5470154"/>
            <a:ext cx="12255897" cy="855822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515598" y="3771876"/>
            <a:ext cx="3929090" cy="11787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Time (s)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sz="2000" dirty="0" smtClean="0"/>
          </a:p>
          <a:p>
            <a:endParaRPr lang="en-GB" sz="2800" dirty="0"/>
          </a:p>
          <a:p>
            <a:endParaRPr lang="en-GB" sz="2000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Speed </a:t>
            </a:r>
            <a:r>
              <a:rPr lang="en-GB" dirty="0" smtClean="0"/>
              <a:t>(Hz)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12</Words>
  <Application>Microsoft Office PowerPoint</Application>
  <PresentationFormat>Custom</PresentationFormat>
  <Paragraphs>17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MTB</dc:creator>
  <cp:lastModifiedBy>MTB</cp:lastModifiedBy>
  <cp:revision>8</cp:revision>
  <dcterms:created xsi:type="dcterms:W3CDTF">2008-11-09T11:48:32Z</dcterms:created>
  <dcterms:modified xsi:type="dcterms:W3CDTF">2008-11-09T12:12:55Z</dcterms:modified>
</cp:coreProperties>
</file>